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63F"/>
    <a:srgbClr val="746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28752A-3BB2-4BBF-B82E-6B5711BD297F}" v="101" dt="2024-02-06T12:50:46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or Rogač" userId="c03b1d1b-d56d-49b6-af21-719574ebc714" providerId="ADAL" clId="{0F3876DE-F618-4E34-8397-14F14A57B3ED}"/>
    <pc:docChg chg="undo custSel addSld delSld modSld modMainMaster">
      <pc:chgData name="Gregor Rogač" userId="c03b1d1b-d56d-49b6-af21-719574ebc714" providerId="ADAL" clId="{0F3876DE-F618-4E34-8397-14F14A57B3ED}" dt="2024-01-22T09:15:43.663" v="157" actId="680"/>
      <pc:docMkLst>
        <pc:docMk/>
      </pc:docMkLst>
      <pc:sldChg chg="modSp mod setBg">
        <pc:chgData name="Gregor Rogač" userId="c03b1d1b-d56d-49b6-af21-719574ebc714" providerId="ADAL" clId="{0F3876DE-F618-4E34-8397-14F14A57B3ED}" dt="2024-01-22T09:15:14.523" v="145"/>
        <pc:sldMkLst>
          <pc:docMk/>
          <pc:sldMk cId="1188853233" sldId="256"/>
        </pc:sldMkLst>
        <pc:spChg chg="mod">
          <ac:chgData name="Gregor Rogač" userId="c03b1d1b-d56d-49b6-af21-719574ebc714" providerId="ADAL" clId="{0F3876DE-F618-4E34-8397-14F14A57B3ED}" dt="2024-01-22T08:25:10.480" v="91" actId="20577"/>
          <ac:spMkLst>
            <pc:docMk/>
            <pc:sldMk cId="1188853233" sldId="256"/>
            <ac:spMk id="2" creationId="{89CA796B-4AC7-9595-D2C3-A50C6FBBAE31}"/>
          </ac:spMkLst>
        </pc:spChg>
        <pc:spChg chg="mod">
          <ac:chgData name="Gregor Rogač" userId="c03b1d1b-d56d-49b6-af21-719574ebc714" providerId="ADAL" clId="{0F3876DE-F618-4E34-8397-14F14A57B3ED}" dt="2024-01-22T08:25:28.693" v="108" actId="20577"/>
          <ac:spMkLst>
            <pc:docMk/>
            <pc:sldMk cId="1188853233" sldId="256"/>
            <ac:spMk id="3" creationId="{1E79A399-FD7C-5611-BB08-4C3F1D12860D}"/>
          </ac:spMkLst>
        </pc:spChg>
        <pc:cxnChg chg="mod">
          <ac:chgData name="Gregor Rogač" userId="c03b1d1b-d56d-49b6-af21-719574ebc714" providerId="ADAL" clId="{0F3876DE-F618-4E34-8397-14F14A57B3ED}" dt="2024-01-22T08:24:43.698" v="40" actId="1076"/>
          <ac:cxnSpMkLst>
            <pc:docMk/>
            <pc:sldMk cId="1188853233" sldId="256"/>
            <ac:cxnSpMk id="5" creationId="{2C1E042E-CBA2-B4C7-E066-FB2E9232A4AB}"/>
          </ac:cxnSpMkLst>
        </pc:cxnChg>
      </pc:sldChg>
      <pc:sldChg chg="modSp mod setBg">
        <pc:chgData name="Gregor Rogač" userId="c03b1d1b-d56d-49b6-af21-719574ebc714" providerId="ADAL" clId="{0F3876DE-F618-4E34-8397-14F14A57B3ED}" dt="2024-01-22T09:15:08.327" v="143"/>
        <pc:sldMkLst>
          <pc:docMk/>
          <pc:sldMk cId="1148921041" sldId="257"/>
        </pc:sldMkLst>
        <pc:spChg chg="mod">
          <ac:chgData name="Gregor Rogač" userId="c03b1d1b-d56d-49b6-af21-719574ebc714" providerId="ADAL" clId="{0F3876DE-F618-4E34-8397-14F14A57B3ED}" dt="2024-01-22T08:34:43.397" v="136" actId="2711"/>
          <ac:spMkLst>
            <pc:docMk/>
            <pc:sldMk cId="1148921041" sldId="257"/>
            <ac:spMk id="2" creationId="{3E9A0088-B7A6-0310-3B89-CFD54405DECC}"/>
          </ac:spMkLst>
        </pc:spChg>
        <pc:spChg chg="mod">
          <ac:chgData name="Gregor Rogač" userId="c03b1d1b-d56d-49b6-af21-719574ebc714" providerId="ADAL" clId="{0F3876DE-F618-4E34-8397-14F14A57B3ED}" dt="2024-01-16T11:45:52.038" v="30" actId="13926"/>
          <ac:spMkLst>
            <pc:docMk/>
            <pc:sldMk cId="1148921041" sldId="257"/>
            <ac:spMk id="3" creationId="{9E8A142C-BBA4-4EA9-5B3F-2A5B373D3EC7}"/>
          </ac:spMkLst>
        </pc:spChg>
      </pc:sldChg>
      <pc:sldChg chg="new del">
        <pc:chgData name="Gregor Rogač" userId="c03b1d1b-d56d-49b6-af21-719574ebc714" providerId="ADAL" clId="{0F3876DE-F618-4E34-8397-14F14A57B3ED}" dt="2024-01-22T08:25:56.268" v="112" actId="47"/>
        <pc:sldMkLst>
          <pc:docMk/>
          <pc:sldMk cId="117908957" sldId="258"/>
        </pc:sldMkLst>
      </pc:sldChg>
      <pc:sldChg chg="modSp new del mod">
        <pc:chgData name="Gregor Rogač" userId="c03b1d1b-d56d-49b6-af21-719574ebc714" providerId="ADAL" clId="{0F3876DE-F618-4E34-8397-14F14A57B3ED}" dt="2024-01-22T09:15:33.403" v="152" actId="47"/>
        <pc:sldMkLst>
          <pc:docMk/>
          <pc:sldMk cId="122329872" sldId="258"/>
        </pc:sldMkLst>
        <pc:spChg chg="mod">
          <ac:chgData name="Gregor Rogač" userId="c03b1d1b-d56d-49b6-af21-719574ebc714" providerId="ADAL" clId="{0F3876DE-F618-4E34-8397-14F14A57B3ED}" dt="2024-01-22T09:15:27.006" v="151" actId="20577"/>
          <ac:spMkLst>
            <pc:docMk/>
            <pc:sldMk cId="122329872" sldId="258"/>
            <ac:spMk id="2" creationId="{E40395A0-5954-8E16-AED5-E3A51FEC48CB}"/>
          </ac:spMkLst>
        </pc:spChg>
      </pc:sldChg>
      <pc:sldChg chg="new del">
        <pc:chgData name="Gregor Rogač" userId="c03b1d1b-d56d-49b6-af21-719574ebc714" providerId="ADAL" clId="{0F3876DE-F618-4E34-8397-14F14A57B3ED}" dt="2024-01-22T08:27:36.468" v="127" actId="47"/>
        <pc:sldMkLst>
          <pc:docMk/>
          <pc:sldMk cId="209378689" sldId="258"/>
        </pc:sldMkLst>
      </pc:sldChg>
      <pc:sldChg chg="modSp new del mod">
        <pc:chgData name="Gregor Rogač" userId="c03b1d1b-d56d-49b6-af21-719574ebc714" providerId="ADAL" clId="{0F3876DE-F618-4E34-8397-14F14A57B3ED}" dt="2024-01-22T09:15:43.663" v="157" actId="680"/>
        <pc:sldMkLst>
          <pc:docMk/>
          <pc:sldMk cId="301552406" sldId="258"/>
        </pc:sldMkLst>
        <pc:spChg chg="mod">
          <ac:chgData name="Gregor Rogač" userId="c03b1d1b-d56d-49b6-af21-719574ebc714" providerId="ADAL" clId="{0F3876DE-F618-4E34-8397-14F14A57B3ED}" dt="2024-01-22T09:15:43.213" v="156" actId="20577"/>
          <ac:spMkLst>
            <pc:docMk/>
            <pc:sldMk cId="301552406" sldId="258"/>
            <ac:spMk id="2" creationId="{EF6B647A-DE79-36F1-1AE8-1E1B9BFB96A5}"/>
          </ac:spMkLst>
        </pc:spChg>
      </pc:sldChg>
      <pc:sldChg chg="new del">
        <pc:chgData name="Gregor Rogač" userId="c03b1d1b-d56d-49b6-af21-719574ebc714" providerId="ADAL" clId="{0F3876DE-F618-4E34-8397-14F14A57B3ED}" dt="2024-01-22T08:34:54.477" v="138" actId="47"/>
        <pc:sldMkLst>
          <pc:docMk/>
          <pc:sldMk cId="2159089464" sldId="258"/>
        </pc:sldMkLst>
      </pc:sldChg>
      <pc:sldChg chg="modSp new del mod">
        <pc:chgData name="Gregor Rogač" userId="c03b1d1b-d56d-49b6-af21-719574ebc714" providerId="ADAL" clId="{0F3876DE-F618-4E34-8397-14F14A57B3ED}" dt="2024-01-22T08:26:39.192" v="125" actId="680"/>
        <pc:sldMkLst>
          <pc:docMk/>
          <pc:sldMk cId="2657868607" sldId="258"/>
        </pc:sldMkLst>
        <pc:spChg chg="mod">
          <ac:chgData name="Gregor Rogač" userId="c03b1d1b-d56d-49b6-af21-719574ebc714" providerId="ADAL" clId="{0F3876DE-F618-4E34-8397-14F14A57B3ED}" dt="2024-01-22T08:26:38.091" v="124" actId="14100"/>
          <ac:spMkLst>
            <pc:docMk/>
            <pc:sldMk cId="2657868607" sldId="258"/>
            <ac:spMk id="2" creationId="{2D02D0D4-F668-FA0E-46A6-A8BBBCD29596}"/>
          </ac:spMkLst>
        </pc:spChg>
      </pc:sldChg>
      <pc:sldChg chg="new del">
        <pc:chgData name="Gregor Rogač" userId="c03b1d1b-d56d-49b6-af21-719574ebc714" providerId="ADAL" clId="{0F3876DE-F618-4E34-8397-14F14A57B3ED}" dt="2024-01-22T08:35:02.730" v="140" actId="47"/>
        <pc:sldMkLst>
          <pc:docMk/>
          <pc:sldMk cId="3862876026" sldId="258"/>
        </pc:sldMkLst>
      </pc:sldChg>
      <pc:sldChg chg="modSp new add del mod">
        <pc:chgData name="Gregor Rogač" userId="c03b1d1b-d56d-49b6-af21-719574ebc714" providerId="ADAL" clId="{0F3876DE-F618-4E34-8397-14F14A57B3ED}" dt="2024-01-22T08:34:34.357" v="134" actId="47"/>
        <pc:sldMkLst>
          <pc:docMk/>
          <pc:sldMk cId="4188668997" sldId="258"/>
        </pc:sldMkLst>
        <pc:spChg chg="mod">
          <ac:chgData name="Gregor Rogač" userId="c03b1d1b-d56d-49b6-af21-719574ebc714" providerId="ADAL" clId="{0F3876DE-F618-4E34-8397-14F14A57B3ED}" dt="2024-01-22T08:28:07.937" v="130" actId="2711"/>
          <ac:spMkLst>
            <pc:docMk/>
            <pc:sldMk cId="4188668997" sldId="258"/>
            <ac:spMk id="2" creationId="{E4412FF8-6ACA-2E17-0BCE-55FBEBB129DF}"/>
          </ac:spMkLst>
        </pc:spChg>
      </pc:sldChg>
      <pc:sldChg chg="new del">
        <pc:chgData name="Gregor Rogač" userId="c03b1d1b-d56d-49b6-af21-719574ebc714" providerId="ADAL" clId="{0F3876DE-F618-4E34-8397-14F14A57B3ED}" dt="2024-01-22T08:34:34.917" v="135" actId="47"/>
        <pc:sldMkLst>
          <pc:docMk/>
          <pc:sldMk cId="3619060309" sldId="259"/>
        </pc:sldMkLst>
      </pc:sldChg>
      <pc:sldMasterChg chg="setBg modSldLayout">
        <pc:chgData name="Gregor Rogač" userId="c03b1d1b-d56d-49b6-af21-719574ebc714" providerId="ADAL" clId="{0F3876DE-F618-4E34-8397-14F14A57B3ED}" dt="2024-01-22T09:15:08.327" v="143"/>
        <pc:sldMasterMkLst>
          <pc:docMk/>
          <pc:sldMasterMk cId="1019665341" sldId="2147483648"/>
        </pc:sldMasterMkLst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2272690722" sldId="2147483649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421156905" sldId="2147483650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3741435805" sldId="2147483651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551221688" sldId="2147483652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3874741842" sldId="2147483653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301132687" sldId="2147483654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801924340" sldId="2147483655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958888183" sldId="2147483656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412094022" sldId="2147483657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4012331315" sldId="2147483658"/>
          </pc:sldLayoutMkLst>
        </pc:sldLayoutChg>
        <pc:sldLayoutChg chg="setBg">
          <pc:chgData name="Gregor Rogač" userId="c03b1d1b-d56d-49b6-af21-719574ebc714" providerId="ADAL" clId="{0F3876DE-F618-4E34-8397-14F14A57B3ED}" dt="2024-01-22T09:15:08.327" v="143"/>
          <pc:sldLayoutMkLst>
            <pc:docMk/>
            <pc:sldMasterMk cId="1019665341" sldId="2147483648"/>
            <pc:sldLayoutMk cId="2499727985" sldId="2147483659"/>
          </pc:sldLayoutMkLst>
        </pc:sldLayoutChg>
      </pc:sldMasterChg>
    </pc:docChg>
  </pc:docChgLst>
  <pc:docChgLst>
    <pc:chgData name="Gregor Rogač" userId="c03b1d1b-d56d-49b6-af21-719574ebc714" providerId="ADAL" clId="{C028752A-3BB2-4BBF-B82E-6B5711BD297F}"/>
    <pc:docChg chg="undo custSel addSld delSld modSld modMainMaster">
      <pc:chgData name="Gregor Rogač" userId="c03b1d1b-d56d-49b6-af21-719574ebc714" providerId="ADAL" clId="{C028752A-3BB2-4BBF-B82E-6B5711BD297F}" dt="2024-02-06T12:52:09.785" v="381" actId="20577"/>
      <pc:docMkLst>
        <pc:docMk/>
      </pc:docMkLst>
      <pc:sldChg chg="modSp mod setBg">
        <pc:chgData name="Gregor Rogač" userId="c03b1d1b-d56d-49b6-af21-719574ebc714" providerId="ADAL" clId="{C028752A-3BB2-4BBF-B82E-6B5711BD297F}" dt="2024-02-06T12:48:38.627" v="144" actId="207"/>
        <pc:sldMkLst>
          <pc:docMk/>
          <pc:sldMk cId="1188853233" sldId="256"/>
        </pc:sldMkLst>
        <pc:spChg chg="mod">
          <ac:chgData name="Gregor Rogač" userId="c03b1d1b-d56d-49b6-af21-719574ebc714" providerId="ADAL" clId="{C028752A-3BB2-4BBF-B82E-6B5711BD297F}" dt="2024-02-06T12:44:17.399" v="47" actId="20577"/>
          <ac:spMkLst>
            <pc:docMk/>
            <pc:sldMk cId="1188853233" sldId="256"/>
            <ac:spMk id="2" creationId="{89CA796B-4AC7-9595-D2C3-A50C6FBBAE31}"/>
          </ac:spMkLst>
        </pc:spChg>
        <pc:spChg chg="mod">
          <ac:chgData name="Gregor Rogač" userId="c03b1d1b-d56d-49b6-af21-719574ebc714" providerId="ADAL" clId="{C028752A-3BB2-4BBF-B82E-6B5711BD297F}" dt="2024-02-06T12:48:38.627" v="144" actId="207"/>
          <ac:spMkLst>
            <pc:docMk/>
            <pc:sldMk cId="1188853233" sldId="256"/>
            <ac:spMk id="3" creationId="{1E79A399-FD7C-5611-BB08-4C3F1D12860D}"/>
          </ac:spMkLst>
        </pc:spChg>
        <pc:cxnChg chg="mod">
          <ac:chgData name="Gregor Rogač" userId="c03b1d1b-d56d-49b6-af21-719574ebc714" providerId="ADAL" clId="{C028752A-3BB2-4BBF-B82E-6B5711BD297F}" dt="2024-02-06T12:44:09.488" v="9" actId="1076"/>
          <ac:cxnSpMkLst>
            <pc:docMk/>
            <pc:sldMk cId="1188853233" sldId="256"/>
            <ac:cxnSpMk id="5" creationId="{2C1E042E-CBA2-B4C7-E066-FB2E9232A4AB}"/>
          </ac:cxnSpMkLst>
        </pc:cxnChg>
      </pc:sldChg>
      <pc:sldChg chg="modSp mod setBg">
        <pc:chgData name="Gregor Rogač" userId="c03b1d1b-d56d-49b6-af21-719574ebc714" providerId="ADAL" clId="{C028752A-3BB2-4BBF-B82E-6B5711BD297F}" dt="2024-02-06T12:52:09.785" v="381" actId="20577"/>
        <pc:sldMkLst>
          <pc:docMk/>
          <pc:sldMk cId="1148921041" sldId="257"/>
        </pc:sldMkLst>
        <pc:spChg chg="mod">
          <ac:chgData name="Gregor Rogač" userId="c03b1d1b-d56d-49b6-af21-719574ebc714" providerId="ADAL" clId="{C028752A-3BB2-4BBF-B82E-6B5711BD297F}" dt="2024-02-06T12:49:38.766" v="160" actId="207"/>
          <ac:spMkLst>
            <pc:docMk/>
            <pc:sldMk cId="1148921041" sldId="257"/>
            <ac:spMk id="2" creationId="{3E9A0088-B7A6-0310-3B89-CFD54405DECC}"/>
          </ac:spMkLst>
        </pc:spChg>
        <pc:spChg chg="mod">
          <ac:chgData name="Gregor Rogač" userId="c03b1d1b-d56d-49b6-af21-719574ebc714" providerId="ADAL" clId="{C028752A-3BB2-4BBF-B82E-6B5711BD297F}" dt="2024-02-06T12:52:09.785" v="381" actId="20577"/>
          <ac:spMkLst>
            <pc:docMk/>
            <pc:sldMk cId="1148921041" sldId="257"/>
            <ac:spMk id="3" creationId="{9E8A142C-BBA4-4EA9-5B3F-2A5B373D3EC7}"/>
          </ac:spMkLst>
        </pc:spChg>
      </pc:sldChg>
      <pc:sldChg chg="modSp new del mod">
        <pc:chgData name="Gregor Rogač" userId="c03b1d1b-d56d-49b6-af21-719574ebc714" providerId="ADAL" clId="{C028752A-3BB2-4BBF-B82E-6B5711BD297F}" dt="2024-02-06T12:49:14.311" v="153" actId="680"/>
        <pc:sldMkLst>
          <pc:docMk/>
          <pc:sldMk cId="795029440" sldId="258"/>
        </pc:sldMkLst>
        <pc:spChg chg="mod">
          <ac:chgData name="Gregor Rogač" userId="c03b1d1b-d56d-49b6-af21-719574ebc714" providerId="ADAL" clId="{C028752A-3BB2-4BBF-B82E-6B5711BD297F}" dt="2024-02-06T12:49:12.637" v="152" actId="20577"/>
          <ac:spMkLst>
            <pc:docMk/>
            <pc:sldMk cId="795029440" sldId="258"/>
            <ac:spMk id="2" creationId="{C25660C4-40D9-8728-DCBA-A29E1E309567}"/>
          </ac:spMkLst>
        </pc:spChg>
      </pc:sldChg>
      <pc:sldChg chg="new del">
        <pc:chgData name="Gregor Rogač" userId="c03b1d1b-d56d-49b6-af21-719574ebc714" providerId="ADAL" clId="{C028752A-3BB2-4BBF-B82E-6B5711BD297F}" dt="2024-02-06T12:50:57.276" v="163" actId="47"/>
        <pc:sldMkLst>
          <pc:docMk/>
          <pc:sldMk cId="1065808281" sldId="258"/>
        </pc:sldMkLst>
      </pc:sldChg>
      <pc:sldChg chg="modSp new del mod">
        <pc:chgData name="Gregor Rogač" userId="c03b1d1b-d56d-49b6-af21-719574ebc714" providerId="ADAL" clId="{C028752A-3BB2-4BBF-B82E-6B5711BD297F}" dt="2024-02-06T12:49:32.658" v="159" actId="47"/>
        <pc:sldMkLst>
          <pc:docMk/>
          <pc:sldMk cId="2544782483" sldId="258"/>
        </pc:sldMkLst>
        <pc:spChg chg="mod">
          <ac:chgData name="Gregor Rogač" userId="c03b1d1b-d56d-49b6-af21-719574ebc714" providerId="ADAL" clId="{C028752A-3BB2-4BBF-B82E-6B5711BD297F}" dt="2024-02-06T12:49:23.580" v="156" actId="20577"/>
          <ac:spMkLst>
            <pc:docMk/>
            <pc:sldMk cId="2544782483" sldId="258"/>
            <ac:spMk id="2" creationId="{F7A35853-22AB-28C8-A03B-0D398F1FC955}"/>
          </ac:spMkLst>
        </pc:spChg>
        <pc:spChg chg="mod">
          <ac:chgData name="Gregor Rogač" userId="c03b1d1b-d56d-49b6-af21-719574ebc714" providerId="ADAL" clId="{C028752A-3BB2-4BBF-B82E-6B5711BD297F}" dt="2024-02-06T12:49:23.962" v="158" actId="20577"/>
          <ac:spMkLst>
            <pc:docMk/>
            <pc:sldMk cId="2544782483" sldId="258"/>
            <ac:spMk id="3" creationId="{4ABF9BE7-5194-DA8C-6832-BCB492A210A4}"/>
          </ac:spMkLst>
        </pc:spChg>
      </pc:sldChg>
      <pc:sldChg chg="new del">
        <pc:chgData name="Gregor Rogač" userId="c03b1d1b-d56d-49b6-af21-719574ebc714" providerId="ADAL" clId="{C028752A-3BB2-4BBF-B82E-6B5711BD297F}" dt="2024-02-06T12:51:01.326" v="165" actId="47"/>
        <pc:sldMkLst>
          <pc:docMk/>
          <pc:sldMk cId="3256770913" sldId="258"/>
        </pc:sldMkLst>
      </pc:sldChg>
      <pc:sldMasterChg chg="setBg modSldLayout">
        <pc:chgData name="Gregor Rogač" userId="c03b1d1b-d56d-49b6-af21-719574ebc714" providerId="ADAL" clId="{C028752A-3BB2-4BBF-B82E-6B5711BD297F}" dt="2024-02-06T12:50:46.916" v="162" actId="207"/>
        <pc:sldMasterMkLst>
          <pc:docMk/>
          <pc:sldMasterMk cId="1019665341" sldId="2147483648"/>
        </pc:sldMasterMkLst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2272690722" sldId="2147483649"/>
          </pc:sldLayoutMkLst>
        </pc:sldLayoutChg>
        <pc:sldLayoutChg chg="modSp setBg">
          <pc:chgData name="Gregor Rogač" userId="c03b1d1b-d56d-49b6-af21-719574ebc714" providerId="ADAL" clId="{C028752A-3BB2-4BBF-B82E-6B5711BD297F}" dt="2024-02-06T12:50:46.916" v="162" actId="207"/>
          <pc:sldLayoutMkLst>
            <pc:docMk/>
            <pc:sldMasterMk cId="1019665341" sldId="2147483648"/>
            <pc:sldLayoutMk cId="421156905" sldId="2147483650"/>
          </pc:sldLayoutMkLst>
          <pc:spChg chg="mod">
            <ac:chgData name="Gregor Rogač" userId="c03b1d1b-d56d-49b6-af21-719574ebc714" providerId="ADAL" clId="{C028752A-3BB2-4BBF-B82E-6B5711BD297F}" dt="2024-02-06T12:50:46.916" v="162" actId="207"/>
            <ac:spMkLst>
              <pc:docMk/>
              <pc:sldMasterMk cId="1019665341" sldId="2147483648"/>
              <pc:sldLayoutMk cId="421156905" sldId="2147483650"/>
              <ac:spMk id="2" creationId="{CA69A5D5-8446-DB42-7530-D64F633B5020}"/>
            </ac:spMkLst>
          </pc:spChg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3741435805" sldId="2147483651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551221688" sldId="2147483652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3874741842" sldId="2147483653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301132687" sldId="2147483654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801924340" sldId="2147483655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958888183" sldId="2147483656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412094022" sldId="2147483657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4012331315" sldId="2147483658"/>
          </pc:sldLayoutMkLst>
        </pc:sldLayoutChg>
        <pc:sldLayoutChg chg="setBg">
          <pc:chgData name="Gregor Rogač" userId="c03b1d1b-d56d-49b6-af21-719574ebc714" providerId="ADAL" clId="{C028752A-3BB2-4BBF-B82E-6B5711BD297F}" dt="2024-02-06T12:46:36.458" v="140"/>
          <pc:sldLayoutMkLst>
            <pc:docMk/>
            <pc:sldMasterMk cId="1019665341" sldId="2147483648"/>
            <pc:sldLayoutMk cId="24997279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301EF-E6CC-DFFC-F4A9-8E97F67F5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01165-E6AF-A50B-26F3-838B25B85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FA679-33B4-1F0D-C1EE-54F2E2126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46042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7269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0C76-8786-083F-16BC-41812370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33F8F-FA03-D23E-9F86-F72FC2CD9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F50F-24CB-C159-4890-036AC9B9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8498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01233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CB077-F5AD-0CF4-AF36-4F7D52D6B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ACB8B1-8656-5A45-E46A-71B747F95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63F9E-CD77-A89A-027E-8E96E32D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9231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49972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9A5D5-8446-DB42-7530-D64F633B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968" y="365125"/>
            <a:ext cx="10251831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1AD82-8744-7F06-B0F1-1D94DFDE7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968" y="1825625"/>
            <a:ext cx="10251832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70168-8968-988D-715E-61212E66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31877"/>
            <a:ext cx="2743200" cy="391746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115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EAEF-62B6-47BD-A2E0-4700419D1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266A7-BC5B-ECCE-520C-6BDCC6F61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9018C-163A-C3B0-BD9F-DC01BD8D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7521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4143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431C-E063-B307-6DD4-F90E941A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FADA6-2867-5854-AEF3-CFFFB107F3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AED29-86D1-0738-194F-29C15BD70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C36C1-E04B-A517-FDDE-2500D9EB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8498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512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4F624-7D2B-C80C-020B-0A2D7D7B7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38" y="365125"/>
            <a:ext cx="1037065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3F82C-E4AA-D1CE-2B55-F9CA48CD5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4F77A-62A1-4CCB-6045-FD6ED687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4547A-8981-DDC1-02C7-20FA863E3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C23520-FE6F-DC84-C3AD-C222BACC0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1CA1D3-9A4E-280B-B349-F7235369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60208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87474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06F75-F606-D69B-B4DD-2F3DF7125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2473C-EB4A-31EB-FF0B-654A0FFC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7766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0113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669F3-1939-4F38-1E4B-E83D67CF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7765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80192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ABEE9-129D-2535-03CB-2970A85A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3A847-8E36-7274-2012-A755E12F3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7415C-C9FF-580F-0D2F-D0E8E6BC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DA13-849C-0AE6-A8FE-C1B380C7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7765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95888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D2A77-80BB-C9BF-2D80-277128749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B37E9-2FEF-FFD8-2DC6-6B80CC37F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7D11D-9F22-2FDA-B88F-91DE9852E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75751-B224-7FCE-A541-9182A9E9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6754" y="5957765"/>
            <a:ext cx="2743200" cy="365125"/>
          </a:xfrm>
        </p:spPr>
        <p:txBody>
          <a:bodyPr/>
          <a:lstStyle/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209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8D1FDF-43C3-C95A-360C-BDC1F36B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365125"/>
            <a:ext cx="103456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05654-AF35-2CB0-6969-CB649E7B9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8184" y="1825625"/>
            <a:ext cx="103456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4F794-B64A-D804-7818-5EFC4F9CC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6754" y="595849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644FC-CEB5-8741-B4AF-FE20F64BFB6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01966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A796B-4AC7-9595-D2C3-A50C6FBBA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449" y="2189406"/>
            <a:ext cx="10404389" cy="1946038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&lt;Presentation title&gt;</a:t>
            </a:r>
            <a:endParaRPr lang="en-SI" sz="4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9A399-FD7C-5611-BB08-4C3F1D128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3449" y="4858369"/>
            <a:ext cx="8954448" cy="713521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latin typeface="Roboto" panose="02000000000000000000" pitchFamily="2" charset="0"/>
                <a:ea typeface="Roboto" panose="02000000000000000000" pitchFamily="2" charset="0"/>
              </a:rPr>
              <a:t>&lt;</a:t>
            </a:r>
            <a:r>
              <a:rPr lang="en-GB" sz="3200" b="1" i="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Presenter&gt;</a:t>
            </a:r>
            <a:endParaRPr lang="en-SI" sz="3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1E042E-CBA2-B4C7-E066-FB2E9232A4AB}"/>
              </a:ext>
            </a:extLst>
          </p:cNvPr>
          <p:cNvCxnSpPr/>
          <p:nvPr/>
        </p:nvCxnSpPr>
        <p:spPr>
          <a:xfrm>
            <a:off x="1263449" y="4624856"/>
            <a:ext cx="26196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85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A0088-B7A6-0310-3B89-CFD54405D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016" y="310261"/>
            <a:ext cx="10251831" cy="13255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ea typeface="Roboto" panose="02000000000000000000" pitchFamily="2" charset="0"/>
              </a:rPr>
              <a:t>Relevant Financial Disclosure(s)</a:t>
            </a:r>
            <a:endParaRPr lang="en-SI" b="1" dirty="0">
              <a:solidFill>
                <a:schemeClr val="tx1"/>
              </a:solidFill>
              <a:ea typeface="Roboto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A142C-BBA4-4EA9-5B3F-2A5B373D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&lt;Insert presenter’s name&gt;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 have nothing to disclose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OR – chose one and delete the other</a:t>
            </a:r>
          </a:p>
          <a:p>
            <a:r>
              <a:rPr lang="en-US" dirty="0"/>
              <a:t>&lt;insert name of commercial interest&gt;</a:t>
            </a:r>
          </a:p>
          <a:p>
            <a:pPr lvl="1"/>
            <a:r>
              <a:rPr lang="en-US" dirty="0"/>
              <a:t>&lt;insert role (i.e. speaker, advisory board member, consultant)&gt;</a:t>
            </a:r>
          </a:p>
          <a:p>
            <a:pPr lvl="1"/>
            <a:r>
              <a:rPr lang="en-US" dirty="0"/>
              <a:t>&lt;insert what was received? (i.e. honoraria, consultant fees, grant funding)&gt;</a:t>
            </a:r>
          </a:p>
          <a:p>
            <a:endParaRPr lang="en-US" dirty="0"/>
          </a:p>
          <a:p>
            <a:pPr marL="0" indent="0">
              <a:buNone/>
            </a:pPr>
            <a:endParaRPr lang="en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2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&lt;Presentation title&gt;</vt:lpstr>
      <vt:lpstr>Relevant Financial Disclosure(s)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Person-centred integrated care for people with multimorbidity: needs, care models and outcomes</dc:title>
  <dc:creator>Nastja Slak</dc:creator>
  <cp:lastModifiedBy>Gregor Rogač</cp:lastModifiedBy>
  <cp:revision>1</cp:revision>
  <dcterms:created xsi:type="dcterms:W3CDTF">2023-10-10T07:52:34Z</dcterms:created>
  <dcterms:modified xsi:type="dcterms:W3CDTF">2024-02-06T12:52:16Z</dcterms:modified>
</cp:coreProperties>
</file>